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71" r:id="rId12"/>
    <p:sldId id="272" r:id="rId13"/>
    <p:sldId id="274" r:id="rId14"/>
    <p:sldId id="275" r:id="rId15"/>
    <p:sldId id="276" r:id="rId16"/>
    <p:sldId id="277" r:id="rId17"/>
    <p:sldId id="278" r:id="rId18"/>
    <p:sldId id="279" r:id="rId1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0" d="100"/>
          <a:sy n="80" d="100"/>
        </p:scale>
        <p:origin x="74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22" y="106017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000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0</Words>
  <Application>Microsoft Office PowerPoint</Application>
  <PresentationFormat>自訂</PresentationFormat>
  <Paragraphs>0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tcc</dc:creator>
  <cp:lastModifiedBy>張樂燕</cp:lastModifiedBy>
  <cp:revision>7</cp:revision>
  <dcterms:created xsi:type="dcterms:W3CDTF">2006-08-16T00:00:00Z</dcterms:created>
  <dcterms:modified xsi:type="dcterms:W3CDTF">2026-07-22T03:45:02Z</dcterms:modified>
</cp:coreProperties>
</file>